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Balsamiq Sans Bold" panose="020B0604020202020204" charset="0"/>
      <p:regular r:id="rId15"/>
    </p:embeddedFont>
    <p:embeddedFont>
      <p:font typeface="Lilita One" panose="020B0604020202020204" charset="0"/>
      <p:regular r:id="rId16"/>
    </p:embeddedFont>
    <p:embeddedFont>
      <p:font typeface="Balsamiq Sa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24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7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81075" y="0"/>
            <a:ext cx="272469" cy="10287000"/>
            <a:chOff x="0" y="0"/>
            <a:chExt cx="363292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6826250" y="6826250"/>
              <a:ext cx="13716000" cy="0"/>
            </a:xfrm>
            <a:prstGeom prst="line">
              <a:avLst/>
            </a:prstGeom>
            <a:ln w="63500" cap="flat">
              <a:solidFill>
                <a:srgbClr val="D4030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-5400000">
              <a:off x="-6526458" y="6826250"/>
              <a:ext cx="13716000" cy="0"/>
            </a:xfrm>
            <a:prstGeom prst="line">
              <a:avLst/>
            </a:prstGeom>
            <a:ln w="63500" cap="flat">
              <a:solidFill>
                <a:srgbClr val="D4030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2765311" y="6302658"/>
            <a:ext cx="12757377" cy="814703"/>
            <a:chOff x="0" y="0"/>
            <a:chExt cx="3359968" cy="2145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59968" cy="214572"/>
            </a:xfrm>
            <a:custGeom>
              <a:avLst/>
              <a:gdLst/>
              <a:ahLst/>
              <a:cxnLst/>
              <a:rect l="l" t="t" r="r" b="b"/>
              <a:pathLst>
                <a:path w="3359968" h="214572">
                  <a:moveTo>
                    <a:pt x="0" y="0"/>
                  </a:moveTo>
                  <a:lnTo>
                    <a:pt x="3359968" y="0"/>
                  </a:lnTo>
                  <a:lnTo>
                    <a:pt x="3359968" y="214572"/>
                  </a:lnTo>
                  <a:lnTo>
                    <a:pt x="0" y="214572"/>
                  </a:lnTo>
                  <a:close/>
                </a:path>
              </a:pathLst>
            </a:custGeom>
            <a:solidFill>
              <a:srgbClr val="003B6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402">
                  <a:solidFill>
                    <a:srgbClr val="FFFFFF"/>
                  </a:solidFill>
                  <a:latin typeface="Balsamiq Sans"/>
                </a:rPr>
                <a:t> SEMINARIO DE LENGUAJES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192494" y="8163164"/>
            <a:ext cx="6133611" cy="2966438"/>
          </a:xfrm>
          <a:custGeom>
            <a:avLst/>
            <a:gdLst/>
            <a:ahLst/>
            <a:cxnLst/>
            <a:rect l="l" t="t" r="r" b="b"/>
            <a:pathLst>
              <a:path w="6133611" h="2966438">
                <a:moveTo>
                  <a:pt x="0" y="0"/>
                </a:moveTo>
                <a:lnTo>
                  <a:pt x="6133612" y="0"/>
                </a:lnTo>
                <a:lnTo>
                  <a:pt x="6133612" y="2966438"/>
                </a:lnTo>
                <a:lnTo>
                  <a:pt x="0" y="2966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484125" y="-1210825"/>
            <a:ext cx="6133611" cy="2966438"/>
          </a:xfrm>
          <a:custGeom>
            <a:avLst/>
            <a:gdLst/>
            <a:ahLst/>
            <a:cxnLst/>
            <a:rect l="l" t="t" r="r" b="b"/>
            <a:pathLst>
              <a:path w="6133611" h="2966438">
                <a:moveTo>
                  <a:pt x="0" y="0"/>
                </a:moveTo>
                <a:lnTo>
                  <a:pt x="6133611" y="0"/>
                </a:lnTo>
                <a:lnTo>
                  <a:pt x="6133611" y="2966438"/>
                </a:lnTo>
                <a:lnTo>
                  <a:pt x="0" y="2966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94200" y="9027991"/>
            <a:ext cx="3765100" cy="2101611"/>
          </a:xfrm>
          <a:custGeom>
            <a:avLst/>
            <a:gdLst/>
            <a:ahLst/>
            <a:cxnLst/>
            <a:rect l="l" t="t" r="r" b="b"/>
            <a:pathLst>
              <a:path w="3765100" h="2101611">
                <a:moveTo>
                  <a:pt x="0" y="0"/>
                </a:moveTo>
                <a:lnTo>
                  <a:pt x="3765100" y="0"/>
                </a:lnTo>
                <a:lnTo>
                  <a:pt x="3765100" y="2101611"/>
                </a:lnTo>
                <a:lnTo>
                  <a:pt x="0" y="2101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98400" y="-778412"/>
            <a:ext cx="3765100" cy="2101611"/>
          </a:xfrm>
          <a:custGeom>
            <a:avLst/>
            <a:gdLst/>
            <a:ahLst/>
            <a:cxnLst/>
            <a:rect l="l" t="t" r="r" b="b"/>
            <a:pathLst>
              <a:path w="3765100" h="2101611">
                <a:moveTo>
                  <a:pt x="0" y="0"/>
                </a:moveTo>
                <a:lnTo>
                  <a:pt x="3765101" y="0"/>
                </a:lnTo>
                <a:lnTo>
                  <a:pt x="3765101" y="2101611"/>
                </a:lnTo>
                <a:lnTo>
                  <a:pt x="0" y="2101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758400" y="3190152"/>
            <a:ext cx="2434094" cy="2420818"/>
          </a:xfrm>
          <a:custGeom>
            <a:avLst/>
            <a:gdLst/>
            <a:ahLst/>
            <a:cxnLst/>
            <a:rect l="l" t="t" r="r" b="b"/>
            <a:pathLst>
              <a:path w="2434094" h="2420818">
                <a:moveTo>
                  <a:pt x="0" y="0"/>
                </a:moveTo>
                <a:lnTo>
                  <a:pt x="2434094" y="0"/>
                </a:lnTo>
                <a:lnTo>
                  <a:pt x="2434094" y="2420818"/>
                </a:lnTo>
                <a:lnTo>
                  <a:pt x="0" y="24208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80951" y="3057213"/>
            <a:ext cx="7936612" cy="240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01"/>
              </a:lnSpc>
            </a:pPr>
            <a:r>
              <a:rPr lang="en-US" sz="13929">
                <a:solidFill>
                  <a:srgbClr val="003B6D"/>
                </a:solidFill>
                <a:latin typeface="Lilita One"/>
              </a:rPr>
              <a:t>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663156-A9E1-5A2D-0B20-69BD9813FDC9}"/>
              </a:ext>
            </a:extLst>
          </p:cNvPr>
          <p:cNvSpPr txBox="1"/>
          <p:nvPr/>
        </p:nvSpPr>
        <p:spPr>
          <a:xfrm>
            <a:off x="3619937" y="6449098"/>
            <a:ext cx="10905564" cy="621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928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Balsamiq Sans"/>
              </a:rPr>
              <a:t>SEMINARIO DE LENGUAJES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t="21875" b="21875"/>
          <a:stretch>
            <a:fillRect/>
          </a:stretch>
        </p:blipFill>
        <p:spPr>
          <a:xfrm>
            <a:off x="34199" y="31854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7783" y="3565450"/>
            <a:ext cx="3082196" cy="3195930"/>
            <a:chOff x="-22860" y="-35560"/>
            <a:chExt cx="6195060" cy="6423660"/>
          </a:xfrm>
        </p:grpSpPr>
        <p:sp>
          <p:nvSpPr>
            <p:cNvPr id="4" name="Freeform 4"/>
            <p:cNvSpPr/>
            <p:nvPr/>
          </p:nvSpPr>
          <p:spPr>
            <a:xfrm>
              <a:off x="-22860" y="-35560"/>
              <a:ext cx="6195060" cy="6423660"/>
            </a:xfrm>
            <a:custGeom>
              <a:avLst/>
              <a:gdLst/>
              <a:ahLst/>
              <a:cxnLst/>
              <a:rect l="l" t="t" r="r" b="b"/>
              <a:pathLst>
                <a:path w="6195060" h="6423660">
                  <a:moveTo>
                    <a:pt x="1540510" y="68580"/>
                  </a:moveTo>
                  <a:cubicBezTo>
                    <a:pt x="1615440" y="0"/>
                    <a:pt x="4866640" y="54610"/>
                    <a:pt x="5080000" y="99060"/>
                  </a:cubicBezTo>
                  <a:cubicBezTo>
                    <a:pt x="5293360" y="143510"/>
                    <a:pt x="6195060" y="2213610"/>
                    <a:pt x="6195060" y="2322830"/>
                  </a:cubicBezTo>
                  <a:cubicBezTo>
                    <a:pt x="6195060" y="2432050"/>
                    <a:pt x="6029960" y="4502150"/>
                    <a:pt x="6029960" y="4568190"/>
                  </a:cubicBezTo>
                  <a:cubicBezTo>
                    <a:pt x="6029960" y="4634230"/>
                    <a:pt x="4866640" y="6334760"/>
                    <a:pt x="4676140" y="6379210"/>
                  </a:cubicBezTo>
                  <a:cubicBezTo>
                    <a:pt x="4485640" y="6423660"/>
                    <a:pt x="1543050" y="6248400"/>
                    <a:pt x="1352550" y="6205220"/>
                  </a:cubicBezTo>
                  <a:cubicBezTo>
                    <a:pt x="1162050" y="6162040"/>
                    <a:pt x="48260" y="4263390"/>
                    <a:pt x="24130" y="4044950"/>
                  </a:cubicBezTo>
                  <a:cubicBezTo>
                    <a:pt x="0" y="3826510"/>
                    <a:pt x="379730" y="1885950"/>
                    <a:pt x="452120" y="1711960"/>
                  </a:cubicBezTo>
                  <a:cubicBezTo>
                    <a:pt x="524510" y="1537970"/>
                    <a:pt x="1327150" y="264160"/>
                    <a:pt x="1540510" y="68580"/>
                  </a:cubicBezTo>
                  <a:close/>
                </a:path>
              </a:pathLst>
            </a:custGeom>
            <a:blipFill>
              <a:blip r:embed="rId3"/>
              <a:stretch>
                <a:fillRect l="-1073" t="559" r="-1814" b="-559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745945" y="3565450"/>
            <a:ext cx="3082196" cy="3195930"/>
            <a:chOff x="-22860" y="-35560"/>
            <a:chExt cx="6195060" cy="6423660"/>
          </a:xfrm>
        </p:grpSpPr>
        <p:sp>
          <p:nvSpPr>
            <p:cNvPr id="6" name="Freeform 6"/>
            <p:cNvSpPr/>
            <p:nvPr/>
          </p:nvSpPr>
          <p:spPr>
            <a:xfrm>
              <a:off x="-22860" y="-35560"/>
              <a:ext cx="6195060" cy="6423660"/>
            </a:xfrm>
            <a:custGeom>
              <a:avLst/>
              <a:gdLst/>
              <a:ahLst/>
              <a:cxnLst/>
              <a:rect l="l" t="t" r="r" b="b"/>
              <a:pathLst>
                <a:path w="6195060" h="6423660">
                  <a:moveTo>
                    <a:pt x="1540510" y="68580"/>
                  </a:moveTo>
                  <a:cubicBezTo>
                    <a:pt x="1615440" y="0"/>
                    <a:pt x="4866640" y="54610"/>
                    <a:pt x="5080000" y="99060"/>
                  </a:cubicBezTo>
                  <a:cubicBezTo>
                    <a:pt x="5293360" y="143510"/>
                    <a:pt x="6195060" y="2213610"/>
                    <a:pt x="6195060" y="2322830"/>
                  </a:cubicBezTo>
                  <a:cubicBezTo>
                    <a:pt x="6195060" y="2432050"/>
                    <a:pt x="6029960" y="4502150"/>
                    <a:pt x="6029960" y="4568190"/>
                  </a:cubicBezTo>
                  <a:cubicBezTo>
                    <a:pt x="6029960" y="4634230"/>
                    <a:pt x="4866640" y="6334760"/>
                    <a:pt x="4676140" y="6379210"/>
                  </a:cubicBezTo>
                  <a:cubicBezTo>
                    <a:pt x="4485640" y="6423660"/>
                    <a:pt x="1543050" y="6248400"/>
                    <a:pt x="1352550" y="6205220"/>
                  </a:cubicBezTo>
                  <a:cubicBezTo>
                    <a:pt x="1162050" y="6162040"/>
                    <a:pt x="48260" y="4263390"/>
                    <a:pt x="24130" y="4044950"/>
                  </a:cubicBezTo>
                  <a:cubicBezTo>
                    <a:pt x="0" y="3826510"/>
                    <a:pt x="379730" y="1885950"/>
                    <a:pt x="452120" y="1711960"/>
                  </a:cubicBezTo>
                  <a:cubicBezTo>
                    <a:pt x="524510" y="1537970"/>
                    <a:pt x="1327150" y="264160"/>
                    <a:pt x="1540510" y="68580"/>
                  </a:cubicBezTo>
                  <a:close/>
                </a:path>
              </a:pathLst>
            </a:custGeom>
            <a:blipFill>
              <a:blip r:embed="rId4"/>
              <a:stretch>
                <a:fillRect l="-1073" t="559" r="-1814" b="-559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61983" y="3565450"/>
            <a:ext cx="3082196" cy="3195930"/>
            <a:chOff x="-22860" y="-35560"/>
            <a:chExt cx="6195060" cy="6423660"/>
          </a:xfrm>
        </p:grpSpPr>
        <p:sp>
          <p:nvSpPr>
            <p:cNvPr id="8" name="Freeform 8"/>
            <p:cNvSpPr/>
            <p:nvPr/>
          </p:nvSpPr>
          <p:spPr>
            <a:xfrm>
              <a:off x="-22860" y="-35560"/>
              <a:ext cx="6195060" cy="6423660"/>
            </a:xfrm>
            <a:custGeom>
              <a:avLst/>
              <a:gdLst/>
              <a:ahLst/>
              <a:cxnLst/>
              <a:rect l="l" t="t" r="r" b="b"/>
              <a:pathLst>
                <a:path w="6195060" h="6423660">
                  <a:moveTo>
                    <a:pt x="1540510" y="68580"/>
                  </a:moveTo>
                  <a:cubicBezTo>
                    <a:pt x="1615440" y="0"/>
                    <a:pt x="4866640" y="54610"/>
                    <a:pt x="5080000" y="99060"/>
                  </a:cubicBezTo>
                  <a:cubicBezTo>
                    <a:pt x="5293360" y="143510"/>
                    <a:pt x="6195060" y="2213610"/>
                    <a:pt x="6195060" y="2322830"/>
                  </a:cubicBezTo>
                  <a:cubicBezTo>
                    <a:pt x="6195060" y="2432050"/>
                    <a:pt x="6029960" y="4502150"/>
                    <a:pt x="6029960" y="4568190"/>
                  </a:cubicBezTo>
                  <a:cubicBezTo>
                    <a:pt x="6029960" y="4634230"/>
                    <a:pt x="4866640" y="6334760"/>
                    <a:pt x="4676140" y="6379210"/>
                  </a:cubicBezTo>
                  <a:cubicBezTo>
                    <a:pt x="4485640" y="6423660"/>
                    <a:pt x="1543050" y="6248400"/>
                    <a:pt x="1352550" y="6205220"/>
                  </a:cubicBezTo>
                  <a:cubicBezTo>
                    <a:pt x="1162050" y="6162040"/>
                    <a:pt x="48260" y="4263390"/>
                    <a:pt x="24130" y="4044950"/>
                  </a:cubicBezTo>
                  <a:cubicBezTo>
                    <a:pt x="0" y="3826510"/>
                    <a:pt x="379730" y="1885950"/>
                    <a:pt x="452120" y="1711960"/>
                  </a:cubicBezTo>
                  <a:cubicBezTo>
                    <a:pt x="524510" y="1537970"/>
                    <a:pt x="1327150" y="264160"/>
                    <a:pt x="1540510" y="68580"/>
                  </a:cubicBezTo>
                  <a:close/>
                </a:path>
              </a:pathLst>
            </a:custGeom>
            <a:blipFill>
              <a:blip r:embed="rId5"/>
              <a:stretch>
                <a:fillRect l="-1073" t="559" r="-1814" b="-559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178021" y="3565450"/>
            <a:ext cx="3082196" cy="3195930"/>
            <a:chOff x="-22860" y="-35560"/>
            <a:chExt cx="6195060" cy="6423660"/>
          </a:xfrm>
        </p:grpSpPr>
        <p:sp>
          <p:nvSpPr>
            <p:cNvPr id="10" name="Freeform 10"/>
            <p:cNvSpPr/>
            <p:nvPr/>
          </p:nvSpPr>
          <p:spPr>
            <a:xfrm>
              <a:off x="-22860" y="-35560"/>
              <a:ext cx="6195060" cy="6423660"/>
            </a:xfrm>
            <a:custGeom>
              <a:avLst/>
              <a:gdLst/>
              <a:ahLst/>
              <a:cxnLst/>
              <a:rect l="l" t="t" r="r" b="b"/>
              <a:pathLst>
                <a:path w="6195060" h="6423660">
                  <a:moveTo>
                    <a:pt x="1540510" y="68580"/>
                  </a:moveTo>
                  <a:cubicBezTo>
                    <a:pt x="1615440" y="0"/>
                    <a:pt x="4866640" y="54610"/>
                    <a:pt x="5080000" y="99060"/>
                  </a:cubicBezTo>
                  <a:cubicBezTo>
                    <a:pt x="5293360" y="143510"/>
                    <a:pt x="6195060" y="2213610"/>
                    <a:pt x="6195060" y="2322830"/>
                  </a:cubicBezTo>
                  <a:cubicBezTo>
                    <a:pt x="6195060" y="2432050"/>
                    <a:pt x="6029960" y="4502150"/>
                    <a:pt x="6029960" y="4568190"/>
                  </a:cubicBezTo>
                  <a:cubicBezTo>
                    <a:pt x="6029960" y="4634230"/>
                    <a:pt x="4866640" y="6334760"/>
                    <a:pt x="4676140" y="6379210"/>
                  </a:cubicBezTo>
                  <a:cubicBezTo>
                    <a:pt x="4485640" y="6423660"/>
                    <a:pt x="1543050" y="6248400"/>
                    <a:pt x="1352550" y="6205220"/>
                  </a:cubicBezTo>
                  <a:cubicBezTo>
                    <a:pt x="1162050" y="6162040"/>
                    <a:pt x="48260" y="4263390"/>
                    <a:pt x="24130" y="4044950"/>
                  </a:cubicBezTo>
                  <a:cubicBezTo>
                    <a:pt x="0" y="3826510"/>
                    <a:pt x="379730" y="1885950"/>
                    <a:pt x="452120" y="1711960"/>
                  </a:cubicBezTo>
                  <a:cubicBezTo>
                    <a:pt x="524510" y="1537970"/>
                    <a:pt x="1327150" y="264160"/>
                    <a:pt x="1540510" y="68580"/>
                  </a:cubicBezTo>
                  <a:close/>
                </a:path>
              </a:pathLst>
            </a:custGeom>
            <a:blipFill>
              <a:blip r:embed="rId6"/>
              <a:stretch>
                <a:fillRect l="-1073" t="559" r="-1814" b="-55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1075" y="0"/>
            <a:ext cx="272469" cy="10287000"/>
            <a:chOff x="0" y="0"/>
            <a:chExt cx="363292" cy="13716000"/>
          </a:xfrm>
        </p:grpSpPr>
        <p:sp>
          <p:nvSpPr>
            <p:cNvPr id="12" name="AutoShape 12"/>
            <p:cNvSpPr/>
            <p:nvPr/>
          </p:nvSpPr>
          <p:spPr>
            <a:xfrm rot="-5400000">
              <a:off x="-6826250" y="6826250"/>
              <a:ext cx="13716000" cy="0"/>
            </a:xfrm>
            <a:prstGeom prst="line">
              <a:avLst/>
            </a:prstGeom>
            <a:ln w="63500" cap="flat">
              <a:solidFill>
                <a:srgbClr val="D4030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rot="-5400000">
              <a:off x="-6526458" y="6826250"/>
              <a:ext cx="13716000" cy="0"/>
            </a:xfrm>
            <a:prstGeom prst="line">
              <a:avLst/>
            </a:prstGeom>
            <a:ln w="63500" cap="flat">
              <a:solidFill>
                <a:srgbClr val="D40303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2170354" y="6901743"/>
            <a:ext cx="2797054" cy="48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8"/>
              </a:lnSpc>
              <a:spcBef>
                <a:spcPct val="0"/>
              </a:spcBef>
            </a:pPr>
            <a:r>
              <a:rPr lang="en-US" sz="2806" dirty="0">
                <a:solidFill>
                  <a:srgbClr val="000000"/>
                </a:solidFill>
                <a:latin typeface="Balsamiq Sans"/>
              </a:rPr>
              <a:t>Greta </a:t>
            </a:r>
            <a:r>
              <a:rPr lang="en-US" sz="2806" dirty="0" err="1">
                <a:solidFill>
                  <a:srgbClr val="000000"/>
                </a:solidFill>
                <a:latin typeface="Balsamiq Sans"/>
              </a:rPr>
              <a:t>Piacentini</a:t>
            </a:r>
            <a:endParaRPr lang="en-US" sz="2806" dirty="0">
              <a:solidFill>
                <a:srgbClr val="000000"/>
              </a:solidFill>
              <a:latin typeface="Balsamiq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88516" y="6901743"/>
            <a:ext cx="2797054" cy="48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8"/>
              </a:lnSpc>
              <a:spcBef>
                <a:spcPct val="0"/>
              </a:spcBef>
            </a:pPr>
            <a:r>
              <a:rPr lang="en-US" sz="2806">
                <a:solidFill>
                  <a:srgbClr val="000000"/>
                </a:solidFill>
                <a:latin typeface="Balsamiq Sans"/>
              </a:rPr>
              <a:t>Agustín Peirano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09495" y="6901743"/>
            <a:ext cx="2797054" cy="48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8"/>
              </a:lnSpc>
              <a:spcBef>
                <a:spcPct val="0"/>
              </a:spcBef>
            </a:pPr>
            <a:r>
              <a:rPr lang="en-US" sz="2806">
                <a:solidFill>
                  <a:srgbClr val="000000"/>
                </a:solidFill>
                <a:latin typeface="Balsamiq Sans"/>
              </a:rPr>
              <a:t>Emanuel Álvarez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30474" y="6901743"/>
            <a:ext cx="2797054" cy="48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8"/>
              </a:lnSpc>
              <a:spcBef>
                <a:spcPct val="0"/>
              </a:spcBef>
            </a:pPr>
            <a:r>
              <a:rPr lang="en-US" sz="2806">
                <a:solidFill>
                  <a:srgbClr val="000000"/>
                </a:solidFill>
                <a:latin typeface="Balsamiq Sans"/>
              </a:rPr>
              <a:t>Adrian Sambido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55808" y="1229339"/>
            <a:ext cx="13107375" cy="119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6963">
                <a:solidFill>
                  <a:srgbClr val="003B6D"/>
                </a:solidFill>
                <a:latin typeface="Lilita One"/>
              </a:rPr>
              <a:t>INTEGRANTES DEL GRUPO 30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81075" y="0"/>
            <a:ext cx="272469" cy="10287000"/>
            <a:chOff x="0" y="0"/>
            <a:chExt cx="363292" cy="13716000"/>
          </a:xfrm>
        </p:grpSpPr>
        <p:sp>
          <p:nvSpPr>
            <p:cNvPr id="4" name="AutoShape 4"/>
            <p:cNvSpPr/>
            <p:nvPr/>
          </p:nvSpPr>
          <p:spPr>
            <a:xfrm rot="-5400000">
              <a:off x="-6826250" y="6826250"/>
              <a:ext cx="13716000" cy="0"/>
            </a:xfrm>
            <a:prstGeom prst="line">
              <a:avLst/>
            </a:prstGeom>
            <a:ln w="63500" cap="flat">
              <a:solidFill>
                <a:srgbClr val="D4030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-5400000">
              <a:off x="-6526458" y="6826250"/>
              <a:ext cx="13716000" cy="0"/>
            </a:xfrm>
            <a:prstGeom prst="line">
              <a:avLst/>
            </a:prstGeom>
            <a:ln w="63500" cap="flat">
              <a:solidFill>
                <a:srgbClr val="D40303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129028" y="885825"/>
            <a:ext cx="3414354" cy="116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6738">
                <a:solidFill>
                  <a:srgbClr val="003B6D"/>
                </a:solidFill>
                <a:latin typeface="Lilita One"/>
              </a:rPr>
              <a:t>AGENDA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9028" y="2690262"/>
            <a:ext cx="1002595" cy="1053818"/>
            <a:chOff x="0" y="0"/>
            <a:chExt cx="304285" cy="3198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285" cy="319831"/>
            </a:xfrm>
            <a:custGeom>
              <a:avLst/>
              <a:gdLst/>
              <a:ahLst/>
              <a:cxnLst/>
              <a:rect l="l" t="t" r="r" b="b"/>
              <a:pathLst>
                <a:path w="304285" h="319831">
                  <a:moveTo>
                    <a:pt x="0" y="0"/>
                  </a:moveTo>
                  <a:lnTo>
                    <a:pt x="304285" y="0"/>
                  </a:lnTo>
                  <a:lnTo>
                    <a:pt x="304285" y="319831"/>
                  </a:lnTo>
                  <a:lnTo>
                    <a:pt x="0" y="319831"/>
                  </a:lnTo>
                  <a:close/>
                </a:path>
              </a:pathLst>
            </a:custGeom>
            <a:solidFill>
              <a:srgbClr val="003B6D"/>
            </a:solidFill>
          </p:spPr>
          <p:txBody>
            <a:bodyPr/>
            <a:lstStyle/>
            <a:p>
              <a:endParaRPr lang="es-A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lsamiq Sans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29028" y="4419394"/>
            <a:ext cx="1002595" cy="1053818"/>
            <a:chOff x="0" y="0"/>
            <a:chExt cx="304285" cy="3198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4285" cy="319831"/>
            </a:xfrm>
            <a:custGeom>
              <a:avLst/>
              <a:gdLst/>
              <a:ahLst/>
              <a:cxnLst/>
              <a:rect l="l" t="t" r="r" b="b"/>
              <a:pathLst>
                <a:path w="304285" h="319831">
                  <a:moveTo>
                    <a:pt x="0" y="0"/>
                  </a:moveTo>
                  <a:lnTo>
                    <a:pt x="304285" y="0"/>
                  </a:lnTo>
                  <a:lnTo>
                    <a:pt x="304285" y="319831"/>
                  </a:lnTo>
                  <a:lnTo>
                    <a:pt x="0" y="319831"/>
                  </a:lnTo>
                  <a:close/>
                </a:path>
              </a:pathLst>
            </a:custGeom>
            <a:solidFill>
              <a:srgbClr val="003B6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lsamiq Sans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29028" y="6191296"/>
            <a:ext cx="1002595" cy="1053818"/>
            <a:chOff x="0" y="0"/>
            <a:chExt cx="304285" cy="319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285" cy="319831"/>
            </a:xfrm>
            <a:custGeom>
              <a:avLst/>
              <a:gdLst/>
              <a:ahLst/>
              <a:cxnLst/>
              <a:rect l="l" t="t" r="r" b="b"/>
              <a:pathLst>
                <a:path w="304285" h="319831">
                  <a:moveTo>
                    <a:pt x="0" y="0"/>
                  </a:moveTo>
                  <a:lnTo>
                    <a:pt x="304285" y="0"/>
                  </a:lnTo>
                  <a:lnTo>
                    <a:pt x="304285" y="319831"/>
                  </a:lnTo>
                  <a:lnTo>
                    <a:pt x="0" y="319831"/>
                  </a:lnTo>
                  <a:close/>
                </a:path>
              </a:pathLst>
            </a:custGeom>
            <a:solidFill>
              <a:srgbClr val="003B6D"/>
            </a:solidFill>
          </p:spPr>
          <p:txBody>
            <a:bodyPr/>
            <a:lstStyle/>
            <a:p>
              <a:endParaRPr lang="es-AR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lsamiq Sans"/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29028" y="7885527"/>
            <a:ext cx="1002595" cy="1053818"/>
            <a:chOff x="0" y="0"/>
            <a:chExt cx="304285" cy="3198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4285" cy="319831"/>
            </a:xfrm>
            <a:custGeom>
              <a:avLst/>
              <a:gdLst/>
              <a:ahLst/>
              <a:cxnLst/>
              <a:rect l="l" t="t" r="r" b="b"/>
              <a:pathLst>
                <a:path w="304285" h="319831">
                  <a:moveTo>
                    <a:pt x="0" y="0"/>
                  </a:moveTo>
                  <a:lnTo>
                    <a:pt x="304285" y="0"/>
                  </a:lnTo>
                  <a:lnTo>
                    <a:pt x="304285" y="319831"/>
                  </a:lnTo>
                  <a:lnTo>
                    <a:pt x="0" y="319831"/>
                  </a:lnTo>
                  <a:close/>
                </a:path>
              </a:pathLst>
            </a:custGeom>
            <a:solidFill>
              <a:srgbClr val="003B6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lsamiq Sans"/>
                </a:rPr>
                <a:t>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57811" y="2693293"/>
            <a:ext cx="1002595" cy="1053818"/>
            <a:chOff x="0" y="0"/>
            <a:chExt cx="304285" cy="3198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4285" cy="319831"/>
            </a:xfrm>
            <a:custGeom>
              <a:avLst/>
              <a:gdLst/>
              <a:ahLst/>
              <a:cxnLst/>
              <a:rect l="l" t="t" r="r" b="b"/>
              <a:pathLst>
                <a:path w="304285" h="319831">
                  <a:moveTo>
                    <a:pt x="0" y="0"/>
                  </a:moveTo>
                  <a:lnTo>
                    <a:pt x="304285" y="0"/>
                  </a:lnTo>
                  <a:lnTo>
                    <a:pt x="304285" y="319831"/>
                  </a:lnTo>
                  <a:lnTo>
                    <a:pt x="0" y="319831"/>
                  </a:lnTo>
                  <a:close/>
                </a:path>
              </a:pathLst>
            </a:custGeom>
            <a:solidFill>
              <a:srgbClr val="003B6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Balsamiq Sans"/>
                </a:rPr>
                <a:t>5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235684" y="2744905"/>
            <a:ext cx="2730292" cy="90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 dirty="0" err="1">
                <a:solidFill>
                  <a:srgbClr val="000000"/>
                </a:solidFill>
                <a:latin typeface="Balsamiq Sans Bold"/>
              </a:rPr>
              <a:t>Herramientas</a:t>
            </a:r>
            <a:r>
              <a:rPr lang="en-US" sz="2555" dirty="0">
                <a:solidFill>
                  <a:srgbClr val="000000"/>
                </a:solidFill>
                <a:latin typeface="Balsamiq Sans Bold"/>
              </a:rPr>
              <a:t> </a:t>
            </a:r>
            <a:r>
              <a:rPr lang="en-US" sz="2555" dirty="0" err="1">
                <a:solidFill>
                  <a:srgbClr val="000000"/>
                </a:solidFill>
                <a:latin typeface="Balsamiq Sans Bold"/>
              </a:rPr>
              <a:t>utilizadas</a:t>
            </a:r>
            <a:endParaRPr lang="en-US" sz="2555" dirty="0">
              <a:solidFill>
                <a:srgbClr val="000000"/>
              </a:solidFill>
              <a:latin typeface="Balsamiq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239077" y="4474037"/>
            <a:ext cx="2730292" cy="88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>
                <a:solidFill>
                  <a:srgbClr val="000000"/>
                </a:solidFill>
                <a:latin typeface="Balsamiq Sans Bold"/>
              </a:rPr>
              <a:t>Problemas y soluciones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39077" y="6206201"/>
            <a:ext cx="2730292" cy="88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>
                <a:solidFill>
                  <a:srgbClr val="000000"/>
                </a:solidFill>
                <a:latin typeface="Balsamiq Sans Bold"/>
              </a:rPr>
              <a:t>Funcionalidades extras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239077" y="8163954"/>
            <a:ext cx="2730292" cy="4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>
                <a:solidFill>
                  <a:srgbClr val="000000"/>
                </a:solidFill>
                <a:latin typeface="Balsamiq Sans Bold"/>
              </a:rPr>
              <a:t>Demostración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65181" y="2968688"/>
            <a:ext cx="2730292" cy="4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 dirty="0" err="1">
                <a:solidFill>
                  <a:srgbClr val="000000"/>
                </a:solidFill>
                <a:latin typeface="Balsamiq Sans Bold"/>
              </a:rPr>
              <a:t>Conclusiones</a:t>
            </a:r>
            <a:endParaRPr lang="en-US" sz="2555" dirty="0">
              <a:solidFill>
                <a:srgbClr val="000000"/>
              </a:solidFill>
              <a:latin typeface="Balsamiq Sans Bol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3343867" y="8510083"/>
            <a:ext cx="7830867" cy="3787292"/>
          </a:xfrm>
          <a:custGeom>
            <a:avLst/>
            <a:gdLst/>
            <a:ahLst/>
            <a:cxnLst/>
            <a:rect l="l" t="t" r="r" b="b"/>
            <a:pathLst>
              <a:path w="7830867" h="3787292">
                <a:moveTo>
                  <a:pt x="0" y="0"/>
                </a:moveTo>
                <a:lnTo>
                  <a:pt x="7830866" y="0"/>
                </a:lnTo>
                <a:lnTo>
                  <a:pt x="7830866" y="3787292"/>
                </a:lnTo>
                <a:lnTo>
                  <a:pt x="0" y="378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380927">
            <a:off x="-1683094" y="-1902586"/>
            <a:ext cx="6551766" cy="4217699"/>
          </a:xfrm>
          <a:custGeom>
            <a:avLst/>
            <a:gdLst/>
            <a:ahLst/>
            <a:cxnLst/>
            <a:rect l="l" t="t" r="r" b="b"/>
            <a:pathLst>
              <a:path w="6551766" h="4217699">
                <a:moveTo>
                  <a:pt x="0" y="0"/>
                </a:moveTo>
                <a:lnTo>
                  <a:pt x="6551765" y="0"/>
                </a:lnTo>
                <a:lnTo>
                  <a:pt x="6551765" y="4217699"/>
                </a:lnTo>
                <a:lnTo>
                  <a:pt x="0" y="421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82F91EC3-8DC9-5EC6-6FC9-C3B6FC862564}"/>
              </a:ext>
            </a:extLst>
          </p:cNvPr>
          <p:cNvSpPr txBox="1"/>
          <p:nvPr/>
        </p:nvSpPr>
        <p:spPr>
          <a:xfrm>
            <a:off x="4343401" y="2975737"/>
            <a:ext cx="1327982" cy="44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 dirty="0">
                <a:solidFill>
                  <a:schemeClr val="bg1"/>
                </a:solidFill>
                <a:latin typeface="Balsamiq Sans Bold"/>
              </a:rPr>
              <a:t>1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97094232-9474-144F-0F18-1532053DAB21}"/>
              </a:ext>
            </a:extLst>
          </p:cNvPr>
          <p:cNvSpPr txBox="1"/>
          <p:nvPr/>
        </p:nvSpPr>
        <p:spPr>
          <a:xfrm>
            <a:off x="2286004" y="2819266"/>
            <a:ext cx="2961492" cy="44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 dirty="0">
                <a:solidFill>
                  <a:schemeClr val="bg1"/>
                </a:solidFill>
                <a:latin typeface="Balsamiq Sans Bold"/>
              </a:rPr>
              <a:t>1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F3DFB6EB-2621-530D-E931-952B31B029F1}"/>
              </a:ext>
            </a:extLst>
          </p:cNvPr>
          <p:cNvSpPr txBox="1"/>
          <p:nvPr/>
        </p:nvSpPr>
        <p:spPr>
          <a:xfrm>
            <a:off x="5244102" y="3003828"/>
            <a:ext cx="591836" cy="44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 dirty="0">
                <a:solidFill>
                  <a:srgbClr val="000000"/>
                </a:solidFill>
                <a:latin typeface="Balsamiq Sans Bold"/>
              </a:rPr>
              <a:t>   </a:t>
            </a:r>
            <a:r>
              <a:rPr lang="en-US" sz="2555" dirty="0">
                <a:solidFill>
                  <a:schemeClr val="bg1"/>
                </a:solidFill>
                <a:latin typeface="Balsamiq Sans Bold"/>
              </a:rPr>
              <a:t>1</a:t>
            </a:r>
            <a:endParaRPr lang="en-US" sz="2555" dirty="0">
              <a:solidFill>
                <a:srgbClr val="000000"/>
              </a:solidFill>
              <a:latin typeface="Balsamiq Sans Bold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401E1401-68C1-0FF7-89FE-E729594E82D8}"/>
              </a:ext>
            </a:extLst>
          </p:cNvPr>
          <p:cNvSpPr txBox="1"/>
          <p:nvPr/>
        </p:nvSpPr>
        <p:spPr>
          <a:xfrm>
            <a:off x="5244102" y="4724030"/>
            <a:ext cx="591836" cy="44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 dirty="0">
                <a:solidFill>
                  <a:srgbClr val="000000"/>
                </a:solidFill>
                <a:latin typeface="Balsamiq Sans Bold"/>
              </a:rPr>
              <a:t>   </a:t>
            </a:r>
            <a:r>
              <a:rPr lang="en-US" sz="2555" dirty="0">
                <a:solidFill>
                  <a:schemeClr val="bg1"/>
                </a:solidFill>
                <a:latin typeface="Balsamiq Sans Bold"/>
              </a:rPr>
              <a:t>2</a:t>
            </a:r>
            <a:endParaRPr lang="en-US" sz="2555" dirty="0">
              <a:solidFill>
                <a:srgbClr val="000000"/>
              </a:solidFill>
              <a:latin typeface="Balsamiq Sans Bold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4DE2EAF6-E1A5-D32B-C426-514E337862E9}"/>
              </a:ext>
            </a:extLst>
          </p:cNvPr>
          <p:cNvSpPr txBox="1"/>
          <p:nvPr/>
        </p:nvSpPr>
        <p:spPr>
          <a:xfrm>
            <a:off x="5243713" y="6465657"/>
            <a:ext cx="591836" cy="44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 dirty="0">
                <a:solidFill>
                  <a:srgbClr val="000000"/>
                </a:solidFill>
                <a:latin typeface="Balsamiq Sans Bold"/>
              </a:rPr>
              <a:t>   </a:t>
            </a:r>
            <a:r>
              <a:rPr lang="en-US" sz="2555" dirty="0">
                <a:solidFill>
                  <a:schemeClr val="bg1"/>
                </a:solidFill>
                <a:latin typeface="Balsamiq Sans Bold"/>
              </a:rPr>
              <a:t>3</a:t>
            </a:r>
            <a:endParaRPr lang="en-US" sz="2555" dirty="0">
              <a:solidFill>
                <a:srgbClr val="000000"/>
              </a:solidFill>
              <a:latin typeface="Balsamiq Sans Bold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89F20B56-87BB-30D7-7E06-85246A28DAB8}"/>
              </a:ext>
            </a:extLst>
          </p:cNvPr>
          <p:cNvSpPr txBox="1"/>
          <p:nvPr/>
        </p:nvSpPr>
        <p:spPr>
          <a:xfrm>
            <a:off x="5243713" y="8159223"/>
            <a:ext cx="591836" cy="44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 dirty="0">
                <a:solidFill>
                  <a:srgbClr val="000000"/>
                </a:solidFill>
                <a:latin typeface="Balsamiq Sans Bold"/>
              </a:rPr>
              <a:t>   </a:t>
            </a:r>
            <a:r>
              <a:rPr lang="en-US" sz="2555" dirty="0">
                <a:solidFill>
                  <a:schemeClr val="bg1"/>
                </a:solidFill>
                <a:latin typeface="Balsamiq Sans Bold"/>
              </a:rPr>
              <a:t>4</a:t>
            </a:r>
            <a:endParaRPr lang="en-US" sz="2555" dirty="0">
              <a:solidFill>
                <a:srgbClr val="000000"/>
              </a:solidFill>
              <a:latin typeface="Balsamiq Sans Bold"/>
            </a:endParaRP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4888E8A9-831B-F3DB-828C-6A8EC0704F30}"/>
              </a:ext>
            </a:extLst>
          </p:cNvPr>
          <p:cNvSpPr txBox="1"/>
          <p:nvPr/>
        </p:nvSpPr>
        <p:spPr>
          <a:xfrm>
            <a:off x="9725040" y="2975737"/>
            <a:ext cx="591836" cy="44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7"/>
              </a:lnSpc>
            </a:pPr>
            <a:r>
              <a:rPr lang="en-US" sz="2555" dirty="0">
                <a:solidFill>
                  <a:srgbClr val="000000"/>
                </a:solidFill>
                <a:latin typeface="Balsamiq Sans Bold"/>
              </a:rPr>
              <a:t>   </a:t>
            </a:r>
            <a:r>
              <a:rPr lang="en-US" sz="2555" dirty="0">
                <a:solidFill>
                  <a:schemeClr val="bg1"/>
                </a:solidFill>
                <a:latin typeface="Balsamiq Sans Bold"/>
              </a:rPr>
              <a:t>5</a:t>
            </a:r>
            <a:endParaRPr lang="en-US" sz="2555" dirty="0">
              <a:solidFill>
                <a:srgbClr val="000000"/>
              </a:solidFill>
              <a:latin typeface="Balsamiq Sans Bold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9271035" y="2968641"/>
            <a:ext cx="656386" cy="622746"/>
          </a:xfrm>
          <a:custGeom>
            <a:avLst/>
            <a:gdLst/>
            <a:ahLst/>
            <a:cxnLst/>
            <a:rect l="l" t="t" r="r" b="b"/>
            <a:pathLst>
              <a:path w="656386" h="622746">
                <a:moveTo>
                  <a:pt x="0" y="0"/>
                </a:moveTo>
                <a:lnTo>
                  <a:pt x="656386" y="0"/>
                </a:lnTo>
                <a:lnTo>
                  <a:pt x="656386" y="622746"/>
                </a:lnTo>
                <a:lnTo>
                  <a:pt x="0" y="622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1035" y="5244674"/>
            <a:ext cx="656386" cy="622746"/>
          </a:xfrm>
          <a:custGeom>
            <a:avLst/>
            <a:gdLst/>
            <a:ahLst/>
            <a:cxnLst/>
            <a:rect l="l" t="t" r="r" b="b"/>
            <a:pathLst>
              <a:path w="656386" h="622746">
                <a:moveTo>
                  <a:pt x="0" y="0"/>
                </a:moveTo>
                <a:lnTo>
                  <a:pt x="656386" y="0"/>
                </a:lnTo>
                <a:lnTo>
                  <a:pt x="656386" y="622747"/>
                </a:lnTo>
                <a:lnTo>
                  <a:pt x="0" y="622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71035" y="7520708"/>
            <a:ext cx="656386" cy="622746"/>
          </a:xfrm>
          <a:custGeom>
            <a:avLst/>
            <a:gdLst/>
            <a:ahLst/>
            <a:cxnLst/>
            <a:rect l="l" t="t" r="r" b="b"/>
            <a:pathLst>
              <a:path w="656386" h="622746">
                <a:moveTo>
                  <a:pt x="0" y="0"/>
                </a:moveTo>
                <a:lnTo>
                  <a:pt x="656386" y="0"/>
                </a:lnTo>
                <a:lnTo>
                  <a:pt x="656386" y="622747"/>
                </a:lnTo>
                <a:lnTo>
                  <a:pt x="0" y="622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962108">
            <a:off x="-2788755" y="1564162"/>
            <a:ext cx="11276731" cy="7258048"/>
            <a:chOff x="0" y="0"/>
            <a:chExt cx="5513070" cy="3548380"/>
          </a:xfrm>
        </p:grpSpPr>
        <p:sp>
          <p:nvSpPr>
            <p:cNvPr id="7" name="Freeform 7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5"/>
              <a:stretch>
                <a:fillRect t="-66568" b="-6656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402708" y="885825"/>
            <a:ext cx="10908254" cy="115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1"/>
              </a:lnSpc>
            </a:pPr>
            <a:r>
              <a:rPr lang="en-US" sz="6694">
                <a:solidFill>
                  <a:srgbClr val="003B6D"/>
                </a:solidFill>
                <a:latin typeface="Lilita One"/>
              </a:rPr>
              <a:t>HERRAMIENTAS UTILIZADAS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93211" y="2876787"/>
            <a:ext cx="3849426" cy="82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alsamiq Sans"/>
              </a:rPr>
              <a:t>PySimpleGUI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93211" y="5097936"/>
            <a:ext cx="3849426" cy="82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alsamiq Sans"/>
              </a:rPr>
              <a:t>Pillow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93211" y="7373970"/>
            <a:ext cx="3849426" cy="82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alsamiq Sans"/>
              </a:rPr>
              <a:t>Pandas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10800000">
            <a:off x="0" y="1075879"/>
            <a:ext cx="18288000" cy="0"/>
          </a:xfrm>
          <a:prstGeom prst="line">
            <a:avLst/>
          </a:prstGeom>
          <a:ln w="47625" cap="flat">
            <a:solidFill>
              <a:srgbClr val="D4030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0" y="851035"/>
            <a:ext cx="18288000" cy="0"/>
          </a:xfrm>
          <a:prstGeom prst="line">
            <a:avLst/>
          </a:prstGeom>
          <a:ln w="47625" cap="flat">
            <a:solidFill>
              <a:srgbClr val="D4030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45292" y="2832027"/>
            <a:ext cx="10597416" cy="5125296"/>
          </a:xfrm>
          <a:custGeom>
            <a:avLst/>
            <a:gdLst/>
            <a:ahLst/>
            <a:cxnLst/>
            <a:rect l="l" t="t" r="r" b="b"/>
            <a:pathLst>
              <a:path w="10597416" h="5125296">
                <a:moveTo>
                  <a:pt x="0" y="0"/>
                </a:moveTo>
                <a:lnTo>
                  <a:pt x="10597416" y="0"/>
                </a:lnTo>
                <a:lnTo>
                  <a:pt x="10597416" y="5125296"/>
                </a:lnTo>
                <a:lnTo>
                  <a:pt x="0" y="512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21905" y="2177277"/>
            <a:ext cx="11844190" cy="131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4"/>
              </a:lnSpc>
            </a:pPr>
            <a:r>
              <a:rPr lang="en-US" sz="7696">
                <a:solidFill>
                  <a:srgbClr val="003B6D"/>
                </a:solidFill>
                <a:latin typeface="Lilita One"/>
              </a:rPr>
              <a:t>PROBLEMAS Y SOLUCIONES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487430" y="4067846"/>
            <a:ext cx="13313141" cy="3682439"/>
            <a:chOff x="0" y="0"/>
            <a:chExt cx="17750854" cy="4909918"/>
          </a:xfrm>
        </p:grpSpPr>
        <p:sp>
          <p:nvSpPr>
            <p:cNvPr id="8" name="Freeform 8"/>
            <p:cNvSpPr/>
            <p:nvPr/>
          </p:nvSpPr>
          <p:spPr>
            <a:xfrm>
              <a:off x="14506024" y="125775"/>
              <a:ext cx="3244830" cy="3286661"/>
            </a:xfrm>
            <a:custGeom>
              <a:avLst/>
              <a:gdLst/>
              <a:ahLst/>
              <a:cxnLst/>
              <a:rect l="l" t="t" r="r" b="b"/>
              <a:pathLst>
                <a:path w="3244830" h="3286661">
                  <a:moveTo>
                    <a:pt x="0" y="0"/>
                  </a:moveTo>
                  <a:lnTo>
                    <a:pt x="3244830" y="0"/>
                  </a:lnTo>
                  <a:lnTo>
                    <a:pt x="3244830" y="3286660"/>
                  </a:lnTo>
                  <a:lnTo>
                    <a:pt x="0" y="3286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3860908" cy="5243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44844" lvl="1" indent="-422422" algn="ctr">
                <a:lnSpc>
                  <a:spcPts val="8100"/>
                </a:lnSpc>
                <a:buFont typeface="Arial"/>
                <a:buChar char="•"/>
              </a:pPr>
              <a:r>
                <a:rPr lang="en-US" sz="3913" spc="74">
                  <a:solidFill>
                    <a:srgbClr val="000000"/>
                  </a:solidFill>
                  <a:latin typeface="Balsamiq Sans"/>
                </a:rPr>
                <a:t>Botones y cuadros de texto dinámicos.</a:t>
              </a:r>
            </a:p>
            <a:p>
              <a:pPr marL="844844" lvl="1" indent="-422422" algn="ctr">
                <a:lnSpc>
                  <a:spcPts val="8100"/>
                </a:lnSpc>
                <a:buFont typeface="Arial"/>
                <a:buChar char="•"/>
              </a:pPr>
              <a:r>
                <a:rPr lang="en-US" sz="3913" spc="74">
                  <a:solidFill>
                    <a:srgbClr val="000000"/>
                  </a:solidFill>
                  <a:latin typeface="Balsamiq Sans"/>
                </a:rPr>
                <a:t>Ventanas con funcionalidad múltiple.</a:t>
              </a:r>
            </a:p>
            <a:p>
              <a:pPr marL="844844" lvl="1" indent="-422422" algn="ctr">
                <a:lnSpc>
                  <a:spcPts val="8100"/>
                </a:lnSpc>
                <a:buFont typeface="Arial"/>
                <a:buChar char="•"/>
              </a:pPr>
              <a:r>
                <a:rPr lang="en-US" sz="3913" spc="74">
                  <a:solidFill>
                    <a:srgbClr val="000000"/>
                  </a:solidFill>
                  <a:latin typeface="Balsamiq Sans"/>
                </a:rPr>
                <a:t>Portabilidad entre sistemas operativos.</a:t>
              </a:r>
            </a:p>
            <a:p>
              <a:pPr marL="844844" lvl="1" indent="-422422" algn="ctr">
                <a:lnSpc>
                  <a:spcPts val="8100"/>
                </a:lnSpc>
                <a:buFont typeface="Arial"/>
                <a:buChar char="•"/>
              </a:pPr>
              <a:r>
                <a:rPr lang="en-US" sz="3913" spc="74">
                  <a:solidFill>
                    <a:srgbClr val="000000"/>
                  </a:solidFill>
                  <a:latin typeface="Balsamiq Sans"/>
                </a:rPr>
                <a:t>Formato de imagen válidos.</a:t>
              </a:r>
            </a:p>
          </p:txBody>
        </p:sp>
      </p:grp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7362" y="3411158"/>
            <a:ext cx="4729983" cy="5511769"/>
            <a:chOff x="0" y="0"/>
            <a:chExt cx="2266636" cy="2641272"/>
          </a:xfrm>
        </p:grpSpPr>
        <p:sp>
          <p:nvSpPr>
            <p:cNvPr id="4" name="Freeform 4"/>
            <p:cNvSpPr/>
            <p:nvPr/>
          </p:nvSpPr>
          <p:spPr>
            <a:xfrm>
              <a:off x="-3810" y="1270"/>
              <a:ext cx="2271716" cy="2640002"/>
            </a:xfrm>
            <a:custGeom>
              <a:avLst/>
              <a:gdLst/>
              <a:ahLst/>
              <a:cxnLst/>
              <a:rect l="l" t="t" r="r" b="b"/>
              <a:pathLst>
                <a:path w="2271716" h="2640002">
                  <a:moveTo>
                    <a:pt x="2267906" y="2272413"/>
                  </a:moveTo>
                  <a:cubicBezTo>
                    <a:pt x="2267906" y="2153719"/>
                    <a:pt x="2271716" y="2033013"/>
                    <a:pt x="2265366" y="1914319"/>
                  </a:cubicBezTo>
                  <a:cubicBezTo>
                    <a:pt x="2257746" y="1835860"/>
                    <a:pt x="2246316" y="288816"/>
                    <a:pt x="2246316" y="210358"/>
                  </a:cubicBezTo>
                  <a:cubicBezTo>
                    <a:pt x="2243776" y="156040"/>
                    <a:pt x="2242506" y="99711"/>
                    <a:pt x="2239966" y="54610"/>
                  </a:cubicBezTo>
                  <a:cubicBezTo>
                    <a:pt x="2239966" y="44450"/>
                    <a:pt x="2238696" y="34290"/>
                    <a:pt x="2237426" y="21590"/>
                  </a:cubicBezTo>
                  <a:cubicBezTo>
                    <a:pt x="2227266" y="19050"/>
                    <a:pt x="2218376" y="17780"/>
                    <a:pt x="2208216" y="16510"/>
                  </a:cubicBezTo>
                  <a:cubicBezTo>
                    <a:pt x="2198669" y="15240"/>
                    <a:pt x="2188379" y="16510"/>
                    <a:pt x="2179804" y="16510"/>
                  </a:cubicBezTo>
                  <a:cubicBezTo>
                    <a:pt x="2136931" y="13970"/>
                    <a:pt x="2094057" y="8890"/>
                    <a:pt x="2051183" y="7620"/>
                  </a:cubicBezTo>
                  <a:cubicBezTo>
                    <a:pt x="1970581" y="5080"/>
                    <a:pt x="1888264" y="3810"/>
                    <a:pt x="1807661" y="2540"/>
                  </a:cubicBezTo>
                  <a:cubicBezTo>
                    <a:pt x="1778507" y="2540"/>
                    <a:pt x="1747638" y="0"/>
                    <a:pt x="1718484" y="0"/>
                  </a:cubicBezTo>
                  <a:cubicBezTo>
                    <a:pt x="1648171" y="0"/>
                    <a:pt x="1579573" y="1270"/>
                    <a:pt x="1509261" y="1270"/>
                  </a:cubicBezTo>
                  <a:cubicBezTo>
                    <a:pt x="1468102" y="1270"/>
                    <a:pt x="1426943" y="3810"/>
                    <a:pt x="1384070" y="3810"/>
                  </a:cubicBezTo>
                  <a:cubicBezTo>
                    <a:pt x="1341196" y="5080"/>
                    <a:pt x="564326" y="7620"/>
                    <a:pt x="521452" y="7620"/>
                  </a:cubicBezTo>
                  <a:cubicBezTo>
                    <a:pt x="487153" y="7620"/>
                    <a:pt x="452854" y="6350"/>
                    <a:pt x="418556" y="7620"/>
                  </a:cubicBezTo>
                  <a:cubicBezTo>
                    <a:pt x="387686" y="8890"/>
                    <a:pt x="355103" y="11430"/>
                    <a:pt x="324234" y="12700"/>
                  </a:cubicBezTo>
                  <a:cubicBezTo>
                    <a:pt x="291650" y="15240"/>
                    <a:pt x="259066" y="16510"/>
                    <a:pt x="228197" y="19050"/>
                  </a:cubicBezTo>
                  <a:cubicBezTo>
                    <a:pt x="181893" y="21590"/>
                    <a:pt x="133875" y="24130"/>
                    <a:pt x="87571" y="27940"/>
                  </a:cubicBezTo>
                  <a:cubicBezTo>
                    <a:pt x="6013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1546"/>
                    <a:pt x="10160" y="117817"/>
                    <a:pt x="8890" y="162075"/>
                  </a:cubicBezTo>
                  <a:cubicBezTo>
                    <a:pt x="7620" y="188228"/>
                    <a:pt x="8890" y="216393"/>
                    <a:pt x="7620" y="242546"/>
                  </a:cubicBezTo>
                  <a:cubicBezTo>
                    <a:pt x="0" y="375322"/>
                    <a:pt x="5080" y="2018931"/>
                    <a:pt x="7620" y="2153719"/>
                  </a:cubicBezTo>
                  <a:cubicBezTo>
                    <a:pt x="6350" y="2260342"/>
                    <a:pt x="11430" y="2364954"/>
                    <a:pt x="11430" y="2471577"/>
                  </a:cubicBezTo>
                  <a:cubicBezTo>
                    <a:pt x="11430" y="2521871"/>
                    <a:pt x="15240" y="2574177"/>
                    <a:pt x="7620" y="2609522"/>
                  </a:cubicBezTo>
                  <a:cubicBezTo>
                    <a:pt x="5080" y="2618412"/>
                    <a:pt x="10160" y="2624762"/>
                    <a:pt x="19050" y="2626032"/>
                  </a:cubicBezTo>
                  <a:cubicBezTo>
                    <a:pt x="29210" y="2627302"/>
                    <a:pt x="38100" y="2627302"/>
                    <a:pt x="48260" y="2627302"/>
                  </a:cubicBezTo>
                  <a:cubicBezTo>
                    <a:pt x="101291" y="2628572"/>
                    <a:pt x="156169" y="2628572"/>
                    <a:pt x="212762" y="2629842"/>
                  </a:cubicBezTo>
                  <a:cubicBezTo>
                    <a:pt x="243631" y="2631112"/>
                    <a:pt x="274500" y="2632382"/>
                    <a:pt x="303654" y="2633652"/>
                  </a:cubicBezTo>
                  <a:cubicBezTo>
                    <a:pt x="355103" y="2634922"/>
                    <a:pt x="404836" y="2634922"/>
                    <a:pt x="456284" y="2636192"/>
                  </a:cubicBezTo>
                  <a:cubicBezTo>
                    <a:pt x="476864" y="2636192"/>
                    <a:pt x="495728" y="2636192"/>
                    <a:pt x="516307" y="2634922"/>
                  </a:cubicBezTo>
                  <a:cubicBezTo>
                    <a:pt x="524882" y="2634922"/>
                    <a:pt x="535172" y="2633652"/>
                    <a:pt x="543746" y="2633652"/>
                  </a:cubicBezTo>
                  <a:cubicBezTo>
                    <a:pt x="578045" y="2634922"/>
                    <a:pt x="1264023" y="2626032"/>
                    <a:pt x="1298322" y="2627302"/>
                  </a:cubicBezTo>
                  <a:cubicBezTo>
                    <a:pt x="1346341" y="2628572"/>
                    <a:pt x="1478392" y="2628572"/>
                    <a:pt x="1526410" y="2628572"/>
                  </a:cubicBezTo>
                  <a:cubicBezTo>
                    <a:pt x="1545274" y="2628572"/>
                    <a:pt x="1562424" y="2627302"/>
                    <a:pt x="1581288" y="2627302"/>
                  </a:cubicBezTo>
                  <a:cubicBezTo>
                    <a:pt x="1612157" y="2628572"/>
                    <a:pt x="1643026" y="2629842"/>
                    <a:pt x="1673895" y="2631112"/>
                  </a:cubicBezTo>
                  <a:cubicBezTo>
                    <a:pt x="1740778" y="2633652"/>
                    <a:pt x="1805946" y="2631112"/>
                    <a:pt x="1872829" y="2634922"/>
                  </a:cubicBezTo>
                  <a:cubicBezTo>
                    <a:pt x="1984300" y="2640002"/>
                    <a:pt x="2097487" y="2633652"/>
                    <a:pt x="2208216" y="2638732"/>
                  </a:cubicBezTo>
                  <a:cubicBezTo>
                    <a:pt x="2228536" y="2640002"/>
                    <a:pt x="2248856" y="2638732"/>
                    <a:pt x="2271716" y="2638732"/>
                  </a:cubicBezTo>
                  <a:cubicBezTo>
                    <a:pt x="2271716" y="2614602"/>
                    <a:pt x="2271716" y="2601902"/>
                    <a:pt x="2271716" y="2576188"/>
                  </a:cubicBezTo>
                  <a:cubicBezTo>
                    <a:pt x="2270446" y="2473589"/>
                    <a:pt x="2267906" y="2377024"/>
                    <a:pt x="2267906" y="2272413"/>
                  </a:cubicBezTo>
                  <a:close/>
                </a:path>
              </a:pathLst>
            </a:custGeom>
            <a:solidFill>
              <a:srgbClr val="9CCEE9">
                <a:alpha val="48627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904817" y="3089409"/>
            <a:ext cx="3247001" cy="643497"/>
          </a:xfrm>
          <a:custGeom>
            <a:avLst/>
            <a:gdLst/>
            <a:ahLst/>
            <a:cxnLst/>
            <a:rect l="l" t="t" r="r" b="b"/>
            <a:pathLst>
              <a:path w="3247001" h="643497">
                <a:moveTo>
                  <a:pt x="0" y="0"/>
                </a:moveTo>
                <a:lnTo>
                  <a:pt x="3247002" y="0"/>
                </a:lnTo>
                <a:lnTo>
                  <a:pt x="3247002" y="643497"/>
                </a:lnTo>
                <a:lnTo>
                  <a:pt x="0" y="643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827784" y="3411158"/>
            <a:ext cx="4729983" cy="5511769"/>
            <a:chOff x="0" y="0"/>
            <a:chExt cx="2266636" cy="2641272"/>
          </a:xfrm>
        </p:grpSpPr>
        <p:sp>
          <p:nvSpPr>
            <p:cNvPr id="7" name="Freeform 7"/>
            <p:cNvSpPr/>
            <p:nvPr/>
          </p:nvSpPr>
          <p:spPr>
            <a:xfrm>
              <a:off x="-3810" y="1270"/>
              <a:ext cx="2271716" cy="2640002"/>
            </a:xfrm>
            <a:custGeom>
              <a:avLst/>
              <a:gdLst/>
              <a:ahLst/>
              <a:cxnLst/>
              <a:rect l="l" t="t" r="r" b="b"/>
              <a:pathLst>
                <a:path w="2271716" h="2640002">
                  <a:moveTo>
                    <a:pt x="2267906" y="2272413"/>
                  </a:moveTo>
                  <a:cubicBezTo>
                    <a:pt x="2267906" y="2153719"/>
                    <a:pt x="2271716" y="2033013"/>
                    <a:pt x="2265366" y="1914319"/>
                  </a:cubicBezTo>
                  <a:cubicBezTo>
                    <a:pt x="2257746" y="1835860"/>
                    <a:pt x="2246316" y="288816"/>
                    <a:pt x="2246316" y="210358"/>
                  </a:cubicBezTo>
                  <a:cubicBezTo>
                    <a:pt x="2243776" y="156040"/>
                    <a:pt x="2242506" y="99711"/>
                    <a:pt x="2239966" y="54610"/>
                  </a:cubicBezTo>
                  <a:cubicBezTo>
                    <a:pt x="2239966" y="44450"/>
                    <a:pt x="2238696" y="34290"/>
                    <a:pt x="2237426" y="21590"/>
                  </a:cubicBezTo>
                  <a:cubicBezTo>
                    <a:pt x="2227266" y="19050"/>
                    <a:pt x="2218376" y="17780"/>
                    <a:pt x="2208216" y="16510"/>
                  </a:cubicBezTo>
                  <a:cubicBezTo>
                    <a:pt x="2198669" y="15240"/>
                    <a:pt x="2188379" y="16510"/>
                    <a:pt x="2179804" y="16510"/>
                  </a:cubicBezTo>
                  <a:cubicBezTo>
                    <a:pt x="2136931" y="13970"/>
                    <a:pt x="2094057" y="8890"/>
                    <a:pt x="2051183" y="7620"/>
                  </a:cubicBezTo>
                  <a:cubicBezTo>
                    <a:pt x="1970581" y="5080"/>
                    <a:pt x="1888264" y="3810"/>
                    <a:pt x="1807661" y="2540"/>
                  </a:cubicBezTo>
                  <a:cubicBezTo>
                    <a:pt x="1778507" y="2540"/>
                    <a:pt x="1747638" y="0"/>
                    <a:pt x="1718484" y="0"/>
                  </a:cubicBezTo>
                  <a:cubicBezTo>
                    <a:pt x="1648171" y="0"/>
                    <a:pt x="1579573" y="1270"/>
                    <a:pt x="1509261" y="1270"/>
                  </a:cubicBezTo>
                  <a:cubicBezTo>
                    <a:pt x="1468102" y="1270"/>
                    <a:pt x="1426943" y="3810"/>
                    <a:pt x="1384070" y="3810"/>
                  </a:cubicBezTo>
                  <a:cubicBezTo>
                    <a:pt x="1341196" y="5080"/>
                    <a:pt x="564326" y="7620"/>
                    <a:pt x="521452" y="7620"/>
                  </a:cubicBezTo>
                  <a:cubicBezTo>
                    <a:pt x="487153" y="7620"/>
                    <a:pt x="452854" y="6350"/>
                    <a:pt x="418556" y="7620"/>
                  </a:cubicBezTo>
                  <a:cubicBezTo>
                    <a:pt x="387686" y="8890"/>
                    <a:pt x="355103" y="11430"/>
                    <a:pt x="324234" y="12700"/>
                  </a:cubicBezTo>
                  <a:cubicBezTo>
                    <a:pt x="291650" y="15240"/>
                    <a:pt x="259066" y="16510"/>
                    <a:pt x="228197" y="19050"/>
                  </a:cubicBezTo>
                  <a:cubicBezTo>
                    <a:pt x="181893" y="21590"/>
                    <a:pt x="133875" y="24130"/>
                    <a:pt x="87571" y="27940"/>
                  </a:cubicBezTo>
                  <a:cubicBezTo>
                    <a:pt x="6013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1546"/>
                    <a:pt x="10160" y="117817"/>
                    <a:pt x="8890" y="162075"/>
                  </a:cubicBezTo>
                  <a:cubicBezTo>
                    <a:pt x="7620" y="188228"/>
                    <a:pt x="8890" y="216393"/>
                    <a:pt x="7620" y="242546"/>
                  </a:cubicBezTo>
                  <a:cubicBezTo>
                    <a:pt x="0" y="375322"/>
                    <a:pt x="5080" y="2018931"/>
                    <a:pt x="7620" y="2153719"/>
                  </a:cubicBezTo>
                  <a:cubicBezTo>
                    <a:pt x="6350" y="2260342"/>
                    <a:pt x="11430" y="2364954"/>
                    <a:pt x="11430" y="2471577"/>
                  </a:cubicBezTo>
                  <a:cubicBezTo>
                    <a:pt x="11430" y="2521871"/>
                    <a:pt x="15240" y="2574177"/>
                    <a:pt x="7620" y="2609522"/>
                  </a:cubicBezTo>
                  <a:cubicBezTo>
                    <a:pt x="5080" y="2618412"/>
                    <a:pt x="10160" y="2624762"/>
                    <a:pt x="19050" y="2626032"/>
                  </a:cubicBezTo>
                  <a:cubicBezTo>
                    <a:pt x="29210" y="2627302"/>
                    <a:pt x="38100" y="2627302"/>
                    <a:pt x="48260" y="2627302"/>
                  </a:cubicBezTo>
                  <a:cubicBezTo>
                    <a:pt x="101291" y="2628572"/>
                    <a:pt x="156169" y="2628572"/>
                    <a:pt x="212762" y="2629842"/>
                  </a:cubicBezTo>
                  <a:cubicBezTo>
                    <a:pt x="243631" y="2631112"/>
                    <a:pt x="274500" y="2632382"/>
                    <a:pt x="303654" y="2633652"/>
                  </a:cubicBezTo>
                  <a:cubicBezTo>
                    <a:pt x="355103" y="2634922"/>
                    <a:pt x="404836" y="2634922"/>
                    <a:pt x="456284" y="2636192"/>
                  </a:cubicBezTo>
                  <a:cubicBezTo>
                    <a:pt x="476864" y="2636192"/>
                    <a:pt x="495728" y="2636192"/>
                    <a:pt x="516307" y="2634922"/>
                  </a:cubicBezTo>
                  <a:cubicBezTo>
                    <a:pt x="524882" y="2634922"/>
                    <a:pt x="535172" y="2633652"/>
                    <a:pt x="543746" y="2633652"/>
                  </a:cubicBezTo>
                  <a:cubicBezTo>
                    <a:pt x="578045" y="2634922"/>
                    <a:pt x="1264023" y="2626032"/>
                    <a:pt x="1298322" y="2627302"/>
                  </a:cubicBezTo>
                  <a:cubicBezTo>
                    <a:pt x="1346341" y="2628572"/>
                    <a:pt x="1478392" y="2628572"/>
                    <a:pt x="1526410" y="2628572"/>
                  </a:cubicBezTo>
                  <a:cubicBezTo>
                    <a:pt x="1545274" y="2628572"/>
                    <a:pt x="1562424" y="2627302"/>
                    <a:pt x="1581288" y="2627302"/>
                  </a:cubicBezTo>
                  <a:cubicBezTo>
                    <a:pt x="1612157" y="2628572"/>
                    <a:pt x="1643026" y="2629842"/>
                    <a:pt x="1673895" y="2631112"/>
                  </a:cubicBezTo>
                  <a:cubicBezTo>
                    <a:pt x="1740778" y="2633652"/>
                    <a:pt x="1805946" y="2631112"/>
                    <a:pt x="1872829" y="2634922"/>
                  </a:cubicBezTo>
                  <a:cubicBezTo>
                    <a:pt x="1984300" y="2640002"/>
                    <a:pt x="2097487" y="2633652"/>
                    <a:pt x="2208216" y="2638732"/>
                  </a:cubicBezTo>
                  <a:cubicBezTo>
                    <a:pt x="2228536" y="2640002"/>
                    <a:pt x="2248856" y="2638732"/>
                    <a:pt x="2271716" y="2638732"/>
                  </a:cubicBezTo>
                  <a:cubicBezTo>
                    <a:pt x="2271716" y="2614602"/>
                    <a:pt x="2271716" y="2601902"/>
                    <a:pt x="2271716" y="2576188"/>
                  </a:cubicBezTo>
                  <a:cubicBezTo>
                    <a:pt x="2270446" y="2473589"/>
                    <a:pt x="2267906" y="2377024"/>
                    <a:pt x="2267906" y="2272413"/>
                  </a:cubicBezTo>
                  <a:close/>
                </a:path>
              </a:pathLst>
            </a:custGeom>
            <a:solidFill>
              <a:srgbClr val="9CCEE9">
                <a:alpha val="48627"/>
              </a:srgbClr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605239" y="3089409"/>
            <a:ext cx="3247001" cy="643497"/>
          </a:xfrm>
          <a:custGeom>
            <a:avLst/>
            <a:gdLst/>
            <a:ahLst/>
            <a:cxnLst/>
            <a:rect l="l" t="t" r="r" b="b"/>
            <a:pathLst>
              <a:path w="3247001" h="643497">
                <a:moveTo>
                  <a:pt x="0" y="0"/>
                </a:moveTo>
                <a:lnTo>
                  <a:pt x="3247001" y="0"/>
                </a:lnTo>
                <a:lnTo>
                  <a:pt x="3247001" y="643497"/>
                </a:lnTo>
                <a:lnTo>
                  <a:pt x="0" y="643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529317" y="3411158"/>
            <a:ext cx="4729983" cy="5511769"/>
            <a:chOff x="0" y="0"/>
            <a:chExt cx="2266636" cy="2641272"/>
          </a:xfrm>
        </p:grpSpPr>
        <p:sp>
          <p:nvSpPr>
            <p:cNvPr id="10" name="Freeform 10"/>
            <p:cNvSpPr/>
            <p:nvPr/>
          </p:nvSpPr>
          <p:spPr>
            <a:xfrm>
              <a:off x="-3810" y="1270"/>
              <a:ext cx="2271716" cy="2640002"/>
            </a:xfrm>
            <a:custGeom>
              <a:avLst/>
              <a:gdLst/>
              <a:ahLst/>
              <a:cxnLst/>
              <a:rect l="l" t="t" r="r" b="b"/>
              <a:pathLst>
                <a:path w="2271716" h="2640002">
                  <a:moveTo>
                    <a:pt x="2267906" y="2272413"/>
                  </a:moveTo>
                  <a:cubicBezTo>
                    <a:pt x="2267906" y="2153719"/>
                    <a:pt x="2271716" y="2033013"/>
                    <a:pt x="2265366" y="1914319"/>
                  </a:cubicBezTo>
                  <a:cubicBezTo>
                    <a:pt x="2257746" y="1835860"/>
                    <a:pt x="2246316" y="288816"/>
                    <a:pt x="2246316" y="210358"/>
                  </a:cubicBezTo>
                  <a:cubicBezTo>
                    <a:pt x="2243776" y="156040"/>
                    <a:pt x="2242506" y="99711"/>
                    <a:pt x="2239966" y="54610"/>
                  </a:cubicBezTo>
                  <a:cubicBezTo>
                    <a:pt x="2239966" y="44450"/>
                    <a:pt x="2238696" y="34290"/>
                    <a:pt x="2237426" y="21590"/>
                  </a:cubicBezTo>
                  <a:cubicBezTo>
                    <a:pt x="2227266" y="19050"/>
                    <a:pt x="2218376" y="17780"/>
                    <a:pt x="2208216" y="16510"/>
                  </a:cubicBezTo>
                  <a:cubicBezTo>
                    <a:pt x="2198669" y="15240"/>
                    <a:pt x="2188379" y="16510"/>
                    <a:pt x="2179804" y="16510"/>
                  </a:cubicBezTo>
                  <a:cubicBezTo>
                    <a:pt x="2136931" y="13970"/>
                    <a:pt x="2094057" y="8890"/>
                    <a:pt x="2051183" y="7620"/>
                  </a:cubicBezTo>
                  <a:cubicBezTo>
                    <a:pt x="1970581" y="5080"/>
                    <a:pt x="1888264" y="3810"/>
                    <a:pt x="1807661" y="2540"/>
                  </a:cubicBezTo>
                  <a:cubicBezTo>
                    <a:pt x="1778507" y="2540"/>
                    <a:pt x="1747638" y="0"/>
                    <a:pt x="1718484" y="0"/>
                  </a:cubicBezTo>
                  <a:cubicBezTo>
                    <a:pt x="1648171" y="0"/>
                    <a:pt x="1579573" y="1270"/>
                    <a:pt x="1509261" y="1270"/>
                  </a:cubicBezTo>
                  <a:cubicBezTo>
                    <a:pt x="1468102" y="1270"/>
                    <a:pt x="1426943" y="3810"/>
                    <a:pt x="1384070" y="3810"/>
                  </a:cubicBezTo>
                  <a:cubicBezTo>
                    <a:pt x="1341196" y="5080"/>
                    <a:pt x="564326" y="7620"/>
                    <a:pt x="521452" y="7620"/>
                  </a:cubicBezTo>
                  <a:cubicBezTo>
                    <a:pt x="487153" y="7620"/>
                    <a:pt x="452854" y="6350"/>
                    <a:pt x="418556" y="7620"/>
                  </a:cubicBezTo>
                  <a:cubicBezTo>
                    <a:pt x="387686" y="8890"/>
                    <a:pt x="355103" y="11430"/>
                    <a:pt x="324234" y="12700"/>
                  </a:cubicBezTo>
                  <a:cubicBezTo>
                    <a:pt x="291650" y="15240"/>
                    <a:pt x="259066" y="16510"/>
                    <a:pt x="228197" y="19050"/>
                  </a:cubicBezTo>
                  <a:cubicBezTo>
                    <a:pt x="181893" y="21590"/>
                    <a:pt x="133875" y="24130"/>
                    <a:pt x="87571" y="27940"/>
                  </a:cubicBezTo>
                  <a:cubicBezTo>
                    <a:pt x="60132" y="30480"/>
                    <a:pt x="38100" y="34290"/>
                    <a:pt x="16510" y="36830"/>
                  </a:cubicBezTo>
                  <a:cubicBezTo>
                    <a:pt x="16510" y="38100"/>
                    <a:pt x="13970" y="40640"/>
                    <a:pt x="13970" y="43180"/>
                  </a:cubicBezTo>
                  <a:cubicBezTo>
                    <a:pt x="12700" y="71546"/>
                    <a:pt x="10160" y="117817"/>
                    <a:pt x="8890" y="162075"/>
                  </a:cubicBezTo>
                  <a:cubicBezTo>
                    <a:pt x="7620" y="188228"/>
                    <a:pt x="8890" y="216393"/>
                    <a:pt x="7620" y="242546"/>
                  </a:cubicBezTo>
                  <a:cubicBezTo>
                    <a:pt x="0" y="375322"/>
                    <a:pt x="5080" y="2018931"/>
                    <a:pt x="7620" y="2153719"/>
                  </a:cubicBezTo>
                  <a:cubicBezTo>
                    <a:pt x="6350" y="2260342"/>
                    <a:pt x="11430" y="2364954"/>
                    <a:pt x="11430" y="2471577"/>
                  </a:cubicBezTo>
                  <a:cubicBezTo>
                    <a:pt x="11430" y="2521871"/>
                    <a:pt x="15240" y="2574177"/>
                    <a:pt x="7620" y="2609522"/>
                  </a:cubicBezTo>
                  <a:cubicBezTo>
                    <a:pt x="5080" y="2618412"/>
                    <a:pt x="10160" y="2624762"/>
                    <a:pt x="19050" y="2626032"/>
                  </a:cubicBezTo>
                  <a:cubicBezTo>
                    <a:pt x="29210" y="2627302"/>
                    <a:pt x="38100" y="2627302"/>
                    <a:pt x="48260" y="2627302"/>
                  </a:cubicBezTo>
                  <a:cubicBezTo>
                    <a:pt x="101291" y="2628572"/>
                    <a:pt x="156169" y="2628572"/>
                    <a:pt x="212762" y="2629842"/>
                  </a:cubicBezTo>
                  <a:cubicBezTo>
                    <a:pt x="243631" y="2631112"/>
                    <a:pt x="274500" y="2632382"/>
                    <a:pt x="303654" y="2633652"/>
                  </a:cubicBezTo>
                  <a:cubicBezTo>
                    <a:pt x="355103" y="2634922"/>
                    <a:pt x="404836" y="2634922"/>
                    <a:pt x="456284" y="2636192"/>
                  </a:cubicBezTo>
                  <a:cubicBezTo>
                    <a:pt x="476864" y="2636192"/>
                    <a:pt x="495728" y="2636192"/>
                    <a:pt x="516307" y="2634922"/>
                  </a:cubicBezTo>
                  <a:cubicBezTo>
                    <a:pt x="524882" y="2634922"/>
                    <a:pt x="535172" y="2633652"/>
                    <a:pt x="543746" y="2633652"/>
                  </a:cubicBezTo>
                  <a:cubicBezTo>
                    <a:pt x="578045" y="2634922"/>
                    <a:pt x="1264023" y="2626032"/>
                    <a:pt x="1298322" y="2627302"/>
                  </a:cubicBezTo>
                  <a:cubicBezTo>
                    <a:pt x="1346341" y="2628572"/>
                    <a:pt x="1478392" y="2628572"/>
                    <a:pt x="1526410" y="2628572"/>
                  </a:cubicBezTo>
                  <a:cubicBezTo>
                    <a:pt x="1545274" y="2628572"/>
                    <a:pt x="1562424" y="2627302"/>
                    <a:pt x="1581288" y="2627302"/>
                  </a:cubicBezTo>
                  <a:cubicBezTo>
                    <a:pt x="1612157" y="2628572"/>
                    <a:pt x="1643026" y="2629842"/>
                    <a:pt x="1673895" y="2631112"/>
                  </a:cubicBezTo>
                  <a:cubicBezTo>
                    <a:pt x="1740778" y="2633652"/>
                    <a:pt x="1805946" y="2631112"/>
                    <a:pt x="1872829" y="2634922"/>
                  </a:cubicBezTo>
                  <a:cubicBezTo>
                    <a:pt x="1984300" y="2640002"/>
                    <a:pt x="2097487" y="2633652"/>
                    <a:pt x="2208216" y="2638732"/>
                  </a:cubicBezTo>
                  <a:cubicBezTo>
                    <a:pt x="2228536" y="2640002"/>
                    <a:pt x="2248856" y="2638732"/>
                    <a:pt x="2271716" y="2638732"/>
                  </a:cubicBezTo>
                  <a:cubicBezTo>
                    <a:pt x="2271716" y="2614602"/>
                    <a:pt x="2271716" y="2601902"/>
                    <a:pt x="2271716" y="2576188"/>
                  </a:cubicBezTo>
                  <a:cubicBezTo>
                    <a:pt x="2270446" y="2473589"/>
                    <a:pt x="2267906" y="2377024"/>
                    <a:pt x="2267906" y="2272413"/>
                  </a:cubicBezTo>
                  <a:close/>
                </a:path>
              </a:pathLst>
            </a:custGeom>
            <a:solidFill>
              <a:srgbClr val="9CCEE9">
                <a:alpha val="48627"/>
              </a:srgbClr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3306772" y="3089409"/>
            <a:ext cx="3247001" cy="643497"/>
          </a:xfrm>
          <a:custGeom>
            <a:avLst/>
            <a:gdLst/>
            <a:ahLst/>
            <a:cxnLst/>
            <a:rect l="l" t="t" r="r" b="b"/>
            <a:pathLst>
              <a:path w="3247001" h="643497">
                <a:moveTo>
                  <a:pt x="0" y="0"/>
                </a:moveTo>
                <a:lnTo>
                  <a:pt x="3247002" y="0"/>
                </a:lnTo>
                <a:lnTo>
                  <a:pt x="3247002" y="643497"/>
                </a:lnTo>
                <a:lnTo>
                  <a:pt x="0" y="643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16056" y="1148353"/>
            <a:ext cx="10855889" cy="96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5"/>
              </a:lnSpc>
            </a:pPr>
            <a:r>
              <a:rPr lang="en-US" sz="5575">
                <a:solidFill>
                  <a:srgbClr val="003B6D"/>
                </a:solidFill>
                <a:latin typeface="Lilita One"/>
              </a:rPr>
              <a:t>FUNCIONALIDADES EXTRAS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841" y="5083020"/>
            <a:ext cx="3735093" cy="269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6"/>
              </a:lnSpc>
              <a:spcBef>
                <a:spcPct val="0"/>
              </a:spcBef>
            </a:pPr>
            <a:r>
              <a:rPr lang="en-US" sz="3061">
                <a:solidFill>
                  <a:srgbClr val="000000"/>
                </a:solidFill>
                <a:latin typeface="Balsamiq Sans"/>
              </a:rPr>
              <a:t>Creación de nuevo usuario con foto de perfil correspondiente a su inicial.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3314" y="4126761"/>
            <a:ext cx="3998079" cy="5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7"/>
              </a:lnSpc>
              <a:spcBef>
                <a:spcPct val="0"/>
              </a:spcBef>
            </a:pPr>
            <a:r>
              <a:rPr lang="en-US" sz="3226">
                <a:solidFill>
                  <a:srgbClr val="000000"/>
                </a:solidFill>
                <a:latin typeface="Balsamiq Sans Bold"/>
              </a:rPr>
              <a:t>USUARIO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61193" y="5125237"/>
            <a:ext cx="3735093" cy="215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6"/>
              </a:lnSpc>
              <a:spcBef>
                <a:spcPct val="0"/>
              </a:spcBef>
            </a:pPr>
            <a:r>
              <a:rPr lang="en-US" sz="3061">
                <a:solidFill>
                  <a:srgbClr val="000000"/>
                </a:solidFill>
                <a:latin typeface="Balsamiq Sans"/>
              </a:rPr>
              <a:t>Foto de perfil personalizada desde cualquier imagen seleccionada.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8207" y="4126761"/>
            <a:ext cx="3998079" cy="5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7"/>
              </a:lnSpc>
              <a:spcBef>
                <a:spcPct val="0"/>
              </a:spcBef>
            </a:pPr>
            <a:r>
              <a:rPr lang="en-US" sz="3226">
                <a:solidFill>
                  <a:srgbClr val="000000"/>
                </a:solidFill>
                <a:latin typeface="Balsamiq Sans Bold"/>
              </a:rPr>
              <a:t>IMAGEN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26762" y="5164123"/>
            <a:ext cx="3735093" cy="106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6"/>
              </a:lnSpc>
              <a:spcBef>
                <a:spcPct val="0"/>
              </a:spcBef>
            </a:pPr>
            <a:r>
              <a:rPr lang="en-US" sz="3061">
                <a:solidFill>
                  <a:srgbClr val="000000"/>
                </a:solidFill>
                <a:latin typeface="Balsamiq Sans"/>
              </a:rPr>
              <a:t>Botón incorporado en la aplicación.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5269" y="4100834"/>
            <a:ext cx="3998079" cy="5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7"/>
              </a:lnSpc>
              <a:spcBef>
                <a:spcPct val="0"/>
              </a:spcBef>
            </a:pPr>
            <a:r>
              <a:rPr lang="en-US" sz="3326">
                <a:solidFill>
                  <a:srgbClr val="000000"/>
                </a:solidFill>
                <a:latin typeface="Balsamiq Sans Bold"/>
              </a:rPr>
              <a:t>ESTADÍSTICAS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80289"/>
            <a:ext cx="4714885" cy="67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3"/>
              </a:lnSpc>
            </a:pPr>
            <a:r>
              <a:rPr lang="en-US" sz="3895">
                <a:solidFill>
                  <a:srgbClr val="003B6D">
                    <a:alpha val="24706"/>
                  </a:srgbClr>
                </a:solidFill>
                <a:latin typeface="Lilita One"/>
              </a:rPr>
              <a:t>DEMOSTRACIÓN</a:t>
            </a:r>
          </a:p>
        </p:txBody>
      </p:sp>
      <p:pic>
        <p:nvPicPr>
          <p:cNvPr id="3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800000" flipH="1">
            <a:off x="5989967" y="1028700"/>
            <a:ext cx="7315200" cy="1889945"/>
          </a:xfrm>
          <a:custGeom>
            <a:avLst/>
            <a:gdLst/>
            <a:ahLst/>
            <a:cxnLst/>
            <a:rect l="l" t="t" r="r" b="b"/>
            <a:pathLst>
              <a:path w="7315200" h="1889945">
                <a:moveTo>
                  <a:pt x="7315200" y="0"/>
                </a:moveTo>
                <a:lnTo>
                  <a:pt x="0" y="0"/>
                </a:lnTo>
                <a:lnTo>
                  <a:pt x="0" y="1889945"/>
                </a:lnTo>
                <a:lnTo>
                  <a:pt x="7315200" y="1889945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73299">
            <a:off x="4000676" y="2589365"/>
            <a:ext cx="1749136" cy="2379777"/>
          </a:xfrm>
          <a:custGeom>
            <a:avLst/>
            <a:gdLst/>
            <a:ahLst/>
            <a:cxnLst/>
            <a:rect l="l" t="t" r="r" b="b"/>
            <a:pathLst>
              <a:path w="1749136" h="2379777">
                <a:moveTo>
                  <a:pt x="0" y="0"/>
                </a:moveTo>
                <a:lnTo>
                  <a:pt x="1749136" y="0"/>
                </a:lnTo>
                <a:lnTo>
                  <a:pt x="1749136" y="2379776"/>
                </a:lnTo>
                <a:lnTo>
                  <a:pt x="0" y="2379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08020">
            <a:off x="12845501" y="2768440"/>
            <a:ext cx="2344991" cy="1807057"/>
          </a:xfrm>
          <a:custGeom>
            <a:avLst/>
            <a:gdLst/>
            <a:ahLst/>
            <a:cxnLst/>
            <a:rect l="l" t="t" r="r" b="b"/>
            <a:pathLst>
              <a:path w="2344991" h="1807057">
                <a:moveTo>
                  <a:pt x="0" y="0"/>
                </a:moveTo>
                <a:lnTo>
                  <a:pt x="2344991" y="0"/>
                </a:lnTo>
                <a:lnTo>
                  <a:pt x="2344991" y="1807057"/>
                </a:lnTo>
                <a:lnTo>
                  <a:pt x="0" y="18070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376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07192" y="1719932"/>
            <a:ext cx="6161450" cy="9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5"/>
              </a:lnSpc>
              <a:spcBef>
                <a:spcPct val="0"/>
              </a:spcBef>
            </a:pPr>
            <a:r>
              <a:rPr lang="en-US" sz="5439">
                <a:solidFill>
                  <a:srgbClr val="000000"/>
                </a:solidFill>
                <a:latin typeface="Balsamiq Sans"/>
              </a:rPr>
              <a:t>CONCLUSIONES</a:t>
            </a:r>
          </a:p>
        </p:txBody>
      </p:sp>
      <p:sp>
        <p:nvSpPr>
          <p:cNvPr id="7" name="Freeform 7"/>
          <p:cNvSpPr/>
          <p:nvPr/>
        </p:nvSpPr>
        <p:spPr>
          <a:xfrm rot="-3720706" flipH="1">
            <a:off x="8442771" y="3752219"/>
            <a:ext cx="2504223" cy="1929762"/>
          </a:xfrm>
          <a:custGeom>
            <a:avLst/>
            <a:gdLst/>
            <a:ahLst/>
            <a:cxnLst/>
            <a:rect l="l" t="t" r="r" b="b"/>
            <a:pathLst>
              <a:path w="2504223" h="1929762">
                <a:moveTo>
                  <a:pt x="2504223" y="0"/>
                </a:moveTo>
                <a:lnTo>
                  <a:pt x="0" y="0"/>
                </a:lnTo>
                <a:lnTo>
                  <a:pt x="0" y="1929761"/>
                </a:lnTo>
                <a:lnTo>
                  <a:pt x="2504223" y="1929761"/>
                </a:lnTo>
                <a:lnTo>
                  <a:pt x="250422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3760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4872" y="5143500"/>
            <a:ext cx="5712320" cy="1132078"/>
          </a:xfrm>
          <a:custGeom>
            <a:avLst/>
            <a:gdLst/>
            <a:ahLst/>
            <a:cxnLst/>
            <a:rect l="l" t="t" r="r" b="b"/>
            <a:pathLst>
              <a:path w="5712320" h="1132078">
                <a:moveTo>
                  <a:pt x="0" y="0"/>
                </a:moveTo>
                <a:lnTo>
                  <a:pt x="5712320" y="0"/>
                </a:lnTo>
                <a:lnTo>
                  <a:pt x="5712320" y="1132078"/>
                </a:lnTo>
                <a:lnTo>
                  <a:pt x="0" y="1132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07192" y="6780403"/>
            <a:ext cx="5487424" cy="1087508"/>
          </a:xfrm>
          <a:custGeom>
            <a:avLst/>
            <a:gdLst/>
            <a:ahLst/>
            <a:cxnLst/>
            <a:rect l="l" t="t" r="r" b="b"/>
            <a:pathLst>
              <a:path w="5487424" h="1087508">
                <a:moveTo>
                  <a:pt x="0" y="0"/>
                </a:moveTo>
                <a:lnTo>
                  <a:pt x="5487424" y="0"/>
                </a:lnTo>
                <a:lnTo>
                  <a:pt x="5487424" y="1087508"/>
                </a:lnTo>
                <a:lnTo>
                  <a:pt x="0" y="10875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810487" y="5097807"/>
            <a:ext cx="5448813" cy="1079856"/>
          </a:xfrm>
          <a:custGeom>
            <a:avLst/>
            <a:gdLst/>
            <a:ahLst/>
            <a:cxnLst/>
            <a:rect l="l" t="t" r="r" b="b"/>
            <a:pathLst>
              <a:path w="5448813" h="1079856">
                <a:moveTo>
                  <a:pt x="0" y="0"/>
                </a:moveTo>
                <a:lnTo>
                  <a:pt x="5448813" y="0"/>
                </a:lnTo>
                <a:lnTo>
                  <a:pt x="5448813" y="1079855"/>
                </a:lnTo>
                <a:lnTo>
                  <a:pt x="0" y="1079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70307" y="5372268"/>
            <a:ext cx="6161450" cy="598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40">
                <a:solidFill>
                  <a:srgbClr val="000000"/>
                </a:solidFill>
                <a:latin typeface="Balsamiq Sans"/>
              </a:rPr>
              <a:t>CAMBIOS EN EL CÓDIGO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0179" y="6986886"/>
            <a:ext cx="6161450" cy="598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6"/>
              </a:lnSpc>
              <a:spcBef>
                <a:spcPct val="0"/>
              </a:spcBef>
            </a:pPr>
            <a:r>
              <a:rPr lang="en-US" sz="3440">
                <a:solidFill>
                  <a:srgbClr val="000000"/>
                </a:solidFill>
                <a:latin typeface="Balsamiq Sans"/>
              </a:rPr>
              <a:t>ORGANIZACIÓN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54168" y="5326458"/>
            <a:ext cx="6161450" cy="55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3240">
                <a:solidFill>
                  <a:srgbClr val="000000"/>
                </a:solidFill>
                <a:latin typeface="Balsamiq Sans"/>
              </a:rPr>
              <a:t>INTELIGENCIA ARTIFICIAL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10800000">
            <a:off x="0" y="1075879"/>
            <a:ext cx="18288000" cy="0"/>
          </a:xfrm>
          <a:prstGeom prst="line">
            <a:avLst/>
          </a:prstGeom>
          <a:ln w="47625" cap="flat">
            <a:solidFill>
              <a:srgbClr val="D4030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0" y="851035"/>
            <a:ext cx="18288000" cy="0"/>
          </a:xfrm>
          <a:prstGeom prst="line">
            <a:avLst/>
          </a:prstGeom>
          <a:ln w="47625" cap="flat">
            <a:solidFill>
              <a:srgbClr val="D4030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45292" y="2832027"/>
            <a:ext cx="10597416" cy="5125296"/>
          </a:xfrm>
          <a:custGeom>
            <a:avLst/>
            <a:gdLst/>
            <a:ahLst/>
            <a:cxnLst/>
            <a:rect l="l" t="t" r="r" b="b"/>
            <a:pathLst>
              <a:path w="10597416" h="5125296">
                <a:moveTo>
                  <a:pt x="0" y="0"/>
                </a:moveTo>
                <a:lnTo>
                  <a:pt x="10597416" y="0"/>
                </a:lnTo>
                <a:lnTo>
                  <a:pt x="10597416" y="5125296"/>
                </a:lnTo>
                <a:lnTo>
                  <a:pt x="0" y="512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21905" y="4242284"/>
            <a:ext cx="11844190" cy="161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4"/>
              </a:lnSpc>
            </a:pPr>
            <a:r>
              <a:rPr lang="en-US" sz="9395">
                <a:solidFill>
                  <a:srgbClr val="003B6D"/>
                </a:solidFill>
                <a:latin typeface="Lilita One"/>
              </a:rPr>
              <a:t>MUCHAS GRACIAS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121</Words>
  <Application>Microsoft Office PowerPoint</Application>
  <PresentationFormat>Custom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Balsamiq Sans Bold</vt:lpstr>
      <vt:lpstr>Lilita One</vt:lpstr>
      <vt:lpstr>Balsamiq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seminario_python_grupo30</dc:title>
  <dc:creator>Usuario</dc:creator>
  <cp:lastModifiedBy>Gretoide</cp:lastModifiedBy>
  <cp:revision>3</cp:revision>
  <dcterms:created xsi:type="dcterms:W3CDTF">2006-08-16T00:00:00Z</dcterms:created>
  <dcterms:modified xsi:type="dcterms:W3CDTF">2023-07-19T15:50:52Z</dcterms:modified>
  <dc:identifier>DAFouKcQySI</dc:identifier>
</cp:coreProperties>
</file>